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71FFC6"/>
    <a:srgbClr val="FF7575"/>
    <a:srgbClr val="FFCCCC"/>
    <a:srgbClr val="FF8181"/>
    <a:srgbClr val="FFA7A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wallpaper_19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Скругленная прямоугольная выноска 8"/>
          <p:cNvSpPr/>
          <p:nvPr userDrawn="1"/>
        </p:nvSpPr>
        <p:spPr>
          <a:xfrm>
            <a:off x="1214414" y="3929066"/>
            <a:ext cx="4857784" cy="1857388"/>
          </a:xfrm>
          <a:prstGeom prst="wedgeRoundRectCallout">
            <a:avLst>
              <a:gd name="adj1" fmla="val 59428"/>
              <a:gd name="adj2" fmla="val 11902"/>
              <a:gd name="adj3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-облако 7"/>
          <p:cNvSpPr/>
          <p:nvPr userDrawn="1"/>
        </p:nvSpPr>
        <p:spPr>
          <a:xfrm>
            <a:off x="928662" y="857232"/>
            <a:ext cx="7215238" cy="2357454"/>
          </a:xfrm>
          <a:prstGeom prst="cloudCallout">
            <a:avLst>
              <a:gd name="adj1" fmla="val 28779"/>
              <a:gd name="adj2" fmla="val 67110"/>
            </a:avLst>
          </a:prstGeom>
          <a:solidFill>
            <a:srgbClr val="FFCCCC"/>
          </a:solidFill>
          <a:ln>
            <a:solidFill>
              <a:srgbClr val="FF7575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71438" y="71438"/>
            <a:ext cx="9001156" cy="6715148"/>
          </a:xfrm>
          <a:prstGeom prst="rect">
            <a:avLst/>
          </a:prstGeom>
          <a:noFill/>
          <a:ln w="57150"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alphaModFix amt="68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428596" y="357166"/>
            <a:ext cx="8286808" cy="114300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D727-27CD-4E07-8BCC-54F7ACA67BF1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 w="76200">
            <a:solidFill>
              <a:srgbClr val="FF818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spc="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Кроссворд </a:t>
            </a:r>
            <a:br>
              <a:rPr lang="ru-RU" sz="5400" spc="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spc="64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«животные»</a:t>
            </a:r>
            <a:endParaRPr lang="ru-RU" sz="5400" b="1" spc="64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358214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сведения 5">
            <a:hlinkClick r:id="" action="ppaction://hlinkshowjump?jump=endshow" highlightClick="1"/>
          </p:cNvPr>
          <p:cNvSpPr/>
          <p:nvPr/>
        </p:nvSpPr>
        <p:spPr>
          <a:xfrm>
            <a:off x="214282" y="6215082"/>
            <a:ext cx="428628" cy="428628"/>
          </a:xfrm>
          <a:prstGeom prst="actionButtonInformation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H="1">
            <a:off x="7572396" y="5429264"/>
            <a:ext cx="1260670" cy="1190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66" y="214290"/>
            <a:ext cx="8143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Прочти по вертикали название, </a:t>
            </a: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которое объединяет тех, о ком были загадки.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2500298" y="1928802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 и  с и </a:t>
            </a:r>
            <a:r>
              <a:rPr lang="ru-RU" sz="6000" dirty="0" err="1" smtClean="0"/>
              <a:t>ц</a:t>
            </a:r>
            <a:r>
              <a:rPr lang="ru-RU" sz="6000" dirty="0" smtClean="0"/>
              <a:t> а</a:t>
            </a:r>
            <a:endParaRPr lang="ru-RU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2571744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в  о л к</a:t>
            </a:r>
            <a:endParaRPr lang="ru-RU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36" y="3214686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 smtClean="0"/>
              <a:t>х</a:t>
            </a:r>
            <a:r>
              <a:rPr lang="ru-RU" sz="6000" dirty="0" smtClean="0"/>
              <a:t> о м я к</a:t>
            </a:r>
            <a:endParaRPr lang="ru-RU" sz="6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3857628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е </a:t>
            </a:r>
            <a:r>
              <a:rPr lang="ru-RU" sz="6000" dirty="0" err="1" smtClean="0"/>
              <a:t>н</a:t>
            </a:r>
            <a:r>
              <a:rPr lang="ru-RU" sz="6000" dirty="0" smtClean="0"/>
              <a:t> о т</a:t>
            </a:r>
            <a:endParaRPr lang="ru-RU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413601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о л е </a:t>
            </a:r>
            <a:r>
              <a:rPr lang="ru-RU" sz="6000" dirty="0" err="1" smtClean="0"/>
              <a:t>н</a:t>
            </a:r>
            <a:r>
              <a:rPr lang="ru-RU" sz="6000" dirty="0" smtClean="0"/>
              <a:t> </a:t>
            </a:r>
            <a:r>
              <a:rPr lang="ru-RU" sz="6000" dirty="0" err="1" smtClean="0"/>
              <a:t>ь</a:t>
            </a:r>
            <a:endParaRPr lang="ru-RU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5072074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б о б </a:t>
            </a:r>
            <a:r>
              <a:rPr lang="ru-RU" sz="6000" dirty="0" err="1" smtClean="0"/>
              <a:t>р</a:t>
            </a:r>
            <a:r>
              <a:rPr lang="ru-RU" sz="6000" dirty="0" smtClean="0"/>
              <a:t> </a:t>
            </a:r>
            <a:r>
              <a:rPr lang="ru-RU" sz="6000" dirty="0" err="1" smtClean="0"/>
              <a:t>ы</a:t>
            </a:r>
            <a:endParaRPr lang="ru-RU" sz="6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00298" y="5715016"/>
            <a:ext cx="4572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м е </a:t>
            </a:r>
            <a:r>
              <a:rPr lang="ru-RU" sz="6000" dirty="0" err="1" smtClean="0"/>
              <a:t>д</a:t>
            </a:r>
            <a:r>
              <a:rPr lang="ru-RU" sz="6000" dirty="0" smtClean="0"/>
              <a:t> в е </a:t>
            </a:r>
            <a:r>
              <a:rPr lang="ru-RU" sz="6000" dirty="0" err="1" smtClean="0"/>
              <a:t>д</a:t>
            </a:r>
            <a:r>
              <a:rPr lang="ru-RU" sz="6000" dirty="0" smtClean="0"/>
              <a:t> </a:t>
            </a:r>
            <a:r>
              <a:rPr lang="ru-RU" sz="6000" dirty="0" err="1" smtClean="0"/>
              <a:t>ь</a:t>
            </a:r>
            <a:endParaRPr lang="ru-RU" sz="6000" dirty="0"/>
          </a:p>
        </p:txBody>
      </p:sp>
      <p:pic>
        <p:nvPicPr>
          <p:cNvPr id="20" name="Рисунок 19" descr="4539_original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500562" y="4643446"/>
            <a:ext cx="1851612" cy="13872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Рисунок 20" descr="4539_original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 flipH="1">
            <a:off x="7620020" y="3714752"/>
            <a:ext cx="1158883" cy="13037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Рисунок 21" descr="4539_original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 flipH="1">
            <a:off x="142844" y="3857628"/>
            <a:ext cx="1082850" cy="1143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Рисунок 22" descr="4539_original.jpg"/>
          <p:cNvPicPr>
            <a:picLocks noChangeAspect="1"/>
          </p:cNvPicPr>
          <p:nvPr/>
        </p:nvPicPr>
        <p:blipFill>
          <a:blip r:embed="rId6" cstate="screen">
            <a:clrChange>
              <a:clrFrom>
                <a:srgbClr val="FBF8F1"/>
              </a:clrFrom>
              <a:clrTo>
                <a:srgbClr val="FBF8F1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5786446" y="3357562"/>
            <a:ext cx="1022243" cy="10355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Рисунок 23" descr="4539_original.jpg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>
          <a:xfrm flipH="1">
            <a:off x="142844" y="2643183"/>
            <a:ext cx="1109786" cy="10001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Рисунок 24" descr="4539_original.jpg"/>
          <p:cNvPicPr>
            <a:picLocks noChangeAspect="1"/>
          </p:cNvPicPr>
          <p:nvPr/>
        </p:nvPicPr>
        <p:blipFill>
          <a:blip r:embed="rId8" cstate="screen">
            <a:clrChange>
              <a:clrFrom>
                <a:srgbClr val="F3F7FF"/>
              </a:clrFrom>
              <a:clrTo>
                <a:srgbClr val="F3F7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357290" y="1714488"/>
            <a:ext cx="1045215" cy="1397539"/>
          </a:xfrm>
          <a:prstGeom prst="rect">
            <a:avLst/>
          </a:prstGeom>
        </p:spPr>
      </p:pic>
      <p:pic>
        <p:nvPicPr>
          <p:cNvPr id="26" name="Рисунок 25" descr="4539_original.jpg"/>
          <p:cNvPicPr>
            <a:picLocks noChangeAspect="1"/>
          </p:cNvPicPr>
          <p:nvPr/>
        </p:nvPicPr>
        <p:blipFill>
          <a:blip r:embed="rId9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429124" y="1500174"/>
            <a:ext cx="1020004" cy="638860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3143240" y="1571612"/>
            <a:ext cx="571504" cy="500066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3286116" y="1214422"/>
            <a:ext cx="285752" cy="285752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сведения 28">
            <a:hlinkClick r:id="" action="ppaction://hlinkshowjump?jump=endshow" highlightClick="1"/>
          </p:cNvPr>
          <p:cNvSpPr/>
          <p:nvPr/>
        </p:nvSpPr>
        <p:spPr>
          <a:xfrm>
            <a:off x="6929454" y="6286520"/>
            <a:ext cx="428628" cy="428628"/>
          </a:xfrm>
          <a:prstGeom prst="actionButtonInformation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2910" y="357166"/>
            <a:ext cx="7858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Лесной «портной» не шьёт сорочек,</a:t>
            </a: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иглах он несёт грибочек.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6" y="3643314"/>
            <a:ext cx="3643338" cy="22819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857356" y="1714488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614364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4348" y="60722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2910" y="196500"/>
            <a:ext cx="7929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у этой, у сестрички, хвост пушистей рукавички.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Напроказит озорница – и спешит скорее скрыться.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чтоб не было беды, заметёт хвостом следы.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3F7FF"/>
              </a:clrFrom>
              <a:clrTo>
                <a:srgbClr val="F3F7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643570" y="1531395"/>
            <a:ext cx="3286148" cy="43938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928794" y="2357430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614364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4348" y="60722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1928802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 и  с и </a:t>
            </a:r>
            <a:r>
              <a:rPr lang="ru-RU" sz="6000" dirty="0" err="1" smtClean="0"/>
              <a:t>ц</a:t>
            </a:r>
            <a:r>
              <a:rPr lang="ru-RU" sz="6000" dirty="0" smtClean="0"/>
              <a:t> а</a:t>
            </a:r>
            <a:endParaRPr lang="ru-RU" sz="60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H="1">
            <a:off x="5572132" y="2928934"/>
            <a:ext cx="3286148" cy="2961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34" y="400931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Ходит – бродит злой разбойник без дубинки и ножа.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в лесу его боятся, кроме дядюшки Ежа.</a:t>
            </a:r>
          </a:p>
          <a:p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928794" y="3000372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614364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85786" y="60722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1928802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 и  с и </a:t>
            </a:r>
            <a:r>
              <a:rPr lang="ru-RU" sz="6000" dirty="0" err="1" smtClean="0"/>
              <a:t>ц</a:t>
            </a:r>
            <a:r>
              <a:rPr lang="ru-RU" sz="6000" dirty="0" smtClean="0"/>
              <a:t> а</a:t>
            </a:r>
            <a:endParaRPr lang="ru-RU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2571744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в  о л к</a:t>
            </a:r>
            <a:endParaRPr lang="ru-RU" sz="60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BF8F1"/>
              </a:clrFrom>
              <a:clrTo>
                <a:srgbClr val="FBF8F1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5786445" y="2928934"/>
            <a:ext cx="3067227" cy="3107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57356" y="357166"/>
            <a:ext cx="6000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Зверёк живёт в норе глубокой,</a:t>
            </a: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толстосум и толстощёкий.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857356" y="3571876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614364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4348" y="60722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1928802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 и  с и </a:t>
            </a:r>
            <a:r>
              <a:rPr lang="ru-RU" sz="6000" dirty="0" err="1" smtClean="0"/>
              <a:t>ц</a:t>
            </a:r>
            <a:r>
              <a:rPr lang="ru-RU" sz="6000" dirty="0" smtClean="0"/>
              <a:t> а</a:t>
            </a:r>
            <a:endParaRPr lang="ru-RU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2571744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в  о л к</a:t>
            </a:r>
            <a:endParaRPr lang="ru-RU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36" y="3214686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 smtClean="0"/>
              <a:t>х</a:t>
            </a:r>
            <a:r>
              <a:rPr lang="ru-RU" sz="6000" dirty="0" smtClean="0"/>
              <a:t> о м я к</a:t>
            </a:r>
            <a:endParaRPr lang="ru-RU" sz="6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H="1">
            <a:off x="5572132" y="2536025"/>
            <a:ext cx="3214710" cy="33933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184358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глухом лесу зверёк живёт.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Зверёк совсем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знает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НОТ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 а прячется зверёк в одной из этих хитрых строк.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571472" y="4214818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614364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4348" y="60722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1928802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 и  с и </a:t>
            </a:r>
            <a:r>
              <a:rPr lang="ru-RU" sz="6000" dirty="0" err="1" smtClean="0"/>
              <a:t>ц</a:t>
            </a:r>
            <a:r>
              <a:rPr lang="ru-RU" sz="6000" dirty="0" smtClean="0"/>
              <a:t> а</a:t>
            </a:r>
            <a:endParaRPr lang="ru-RU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2571744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в  о л к</a:t>
            </a:r>
            <a:endParaRPr lang="ru-RU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36" y="3214686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 smtClean="0"/>
              <a:t>х</a:t>
            </a:r>
            <a:r>
              <a:rPr lang="ru-RU" sz="6000" dirty="0" smtClean="0"/>
              <a:t> о м я к</a:t>
            </a:r>
            <a:endParaRPr lang="ru-RU" sz="6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3857628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е </a:t>
            </a:r>
            <a:r>
              <a:rPr lang="ru-RU" sz="6000" dirty="0" err="1" smtClean="0"/>
              <a:t>н</a:t>
            </a:r>
            <a:r>
              <a:rPr lang="ru-RU" sz="6000" dirty="0" smtClean="0"/>
              <a:t> о т</a:t>
            </a:r>
            <a:endParaRPr lang="ru-RU" sz="6000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flipH="1">
            <a:off x="5500694" y="2268132"/>
            <a:ext cx="3357586" cy="3777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14480" y="357166"/>
            <a:ext cx="5715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Рога носить ему не лень,</a:t>
            </a: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Конечно, он лесной …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642910" y="4786322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614364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4348" y="60722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1928802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 и  с и </a:t>
            </a:r>
            <a:r>
              <a:rPr lang="ru-RU" sz="6000" dirty="0" err="1" smtClean="0"/>
              <a:t>ц</a:t>
            </a:r>
            <a:r>
              <a:rPr lang="ru-RU" sz="6000" dirty="0" smtClean="0"/>
              <a:t> а</a:t>
            </a:r>
            <a:endParaRPr lang="ru-RU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2571744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в  о л к</a:t>
            </a:r>
            <a:endParaRPr lang="ru-RU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36" y="3214686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 smtClean="0"/>
              <a:t>х</a:t>
            </a:r>
            <a:r>
              <a:rPr lang="ru-RU" sz="6000" dirty="0" smtClean="0"/>
              <a:t> о м я к</a:t>
            </a:r>
            <a:endParaRPr lang="ru-RU" sz="6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3857628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е </a:t>
            </a:r>
            <a:r>
              <a:rPr lang="ru-RU" sz="6000" dirty="0" err="1" smtClean="0"/>
              <a:t>н</a:t>
            </a:r>
            <a:r>
              <a:rPr lang="ru-RU" sz="6000" dirty="0" smtClean="0"/>
              <a:t> о т</a:t>
            </a:r>
            <a:endParaRPr lang="ru-RU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413601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о л е </a:t>
            </a:r>
            <a:r>
              <a:rPr lang="ru-RU" sz="6000" dirty="0" err="1" smtClean="0"/>
              <a:t>н</a:t>
            </a:r>
            <a:r>
              <a:rPr lang="ru-RU" sz="6000" dirty="0" smtClean="0"/>
              <a:t> </a:t>
            </a:r>
            <a:r>
              <a:rPr lang="ru-RU" sz="6000" dirty="0" err="1" smtClean="0"/>
              <a:t>ь</a:t>
            </a:r>
            <a:endParaRPr lang="ru-RU" sz="6000" dirty="0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813653" y="2898972"/>
            <a:ext cx="4044627" cy="30303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7290" y="357166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Эти строители – речные жители,</a:t>
            </a: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Пилят древесину, строят плотину.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42844" y="5500702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614364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4348" y="60722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1928802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 и  с и </a:t>
            </a:r>
            <a:r>
              <a:rPr lang="ru-RU" sz="6000" dirty="0" err="1" smtClean="0"/>
              <a:t>ц</a:t>
            </a:r>
            <a:r>
              <a:rPr lang="ru-RU" sz="6000" dirty="0" smtClean="0"/>
              <a:t> а</a:t>
            </a:r>
            <a:endParaRPr lang="ru-RU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2571744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в  о л к</a:t>
            </a:r>
            <a:endParaRPr lang="ru-RU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36" y="3214686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 smtClean="0"/>
              <a:t>х</a:t>
            </a:r>
            <a:r>
              <a:rPr lang="ru-RU" sz="6000" dirty="0" smtClean="0"/>
              <a:t> о м я к</a:t>
            </a:r>
            <a:endParaRPr lang="ru-RU" sz="6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3857628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е </a:t>
            </a:r>
            <a:r>
              <a:rPr lang="ru-RU" sz="6000" dirty="0" err="1" smtClean="0"/>
              <a:t>н</a:t>
            </a:r>
            <a:r>
              <a:rPr lang="ru-RU" sz="6000" dirty="0" smtClean="0"/>
              <a:t> о т</a:t>
            </a:r>
            <a:endParaRPr lang="ru-RU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413601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о л е </a:t>
            </a:r>
            <a:r>
              <a:rPr lang="ru-RU" sz="6000" dirty="0" err="1" smtClean="0"/>
              <a:t>н</a:t>
            </a:r>
            <a:r>
              <a:rPr lang="ru-RU" sz="6000" dirty="0" smtClean="0"/>
              <a:t> </a:t>
            </a:r>
            <a:r>
              <a:rPr lang="ru-RU" sz="6000" dirty="0" err="1" smtClean="0"/>
              <a:t>ь</a:t>
            </a:r>
            <a:endParaRPr lang="ru-RU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5072074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б о б </a:t>
            </a:r>
            <a:r>
              <a:rPr lang="ru-RU" sz="6000" dirty="0" err="1" smtClean="0"/>
              <a:t>р</a:t>
            </a:r>
            <a:r>
              <a:rPr lang="ru-RU" sz="6000" dirty="0" smtClean="0"/>
              <a:t> </a:t>
            </a:r>
            <a:r>
              <a:rPr lang="ru-RU" sz="6000" dirty="0" err="1" smtClean="0"/>
              <a:t>ы</a:t>
            </a:r>
            <a:endParaRPr lang="ru-RU" sz="6000" dirty="0"/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539_origina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flipH="1">
            <a:off x="5185526" y="2786058"/>
            <a:ext cx="3529878" cy="33337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50" y="1571612"/>
          <a:ext cx="6000790" cy="5000664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  <a:gridCol w="600079"/>
              </a:tblGrid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66" y="214290"/>
            <a:ext cx="8143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Великан в бору живёт. Он сладкоежка – любит мёд.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испортится погода, ложится спать –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на полгода!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135729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ё ж</a:t>
            </a:r>
            <a:endParaRPr lang="ru-RU" sz="6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857356" y="6143644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786182" y="5500702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86182" y="542926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1928802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 и  с и </a:t>
            </a:r>
            <a:r>
              <a:rPr lang="ru-RU" sz="6000" dirty="0" err="1" smtClean="0"/>
              <a:t>ц</a:t>
            </a:r>
            <a:r>
              <a:rPr lang="ru-RU" sz="6000" dirty="0" smtClean="0"/>
              <a:t> а</a:t>
            </a:r>
            <a:endParaRPr lang="ru-RU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2571744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в  о л к</a:t>
            </a:r>
            <a:endParaRPr lang="ru-RU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36" y="3214686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 smtClean="0"/>
              <a:t>х</a:t>
            </a:r>
            <a:r>
              <a:rPr lang="ru-RU" sz="6000" dirty="0" smtClean="0"/>
              <a:t> о м я к</a:t>
            </a:r>
            <a:endParaRPr lang="ru-RU" sz="6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71802" y="4713296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3857628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е </a:t>
            </a:r>
            <a:r>
              <a:rPr lang="ru-RU" sz="6000" dirty="0" err="1" smtClean="0"/>
              <a:t>н</a:t>
            </a:r>
            <a:r>
              <a:rPr lang="ru-RU" sz="6000" dirty="0" smtClean="0"/>
              <a:t> о т</a:t>
            </a:r>
            <a:endParaRPr lang="ru-RU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413601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о л е </a:t>
            </a:r>
            <a:r>
              <a:rPr lang="ru-RU" sz="6000" dirty="0" err="1" smtClean="0"/>
              <a:t>н</a:t>
            </a:r>
            <a:r>
              <a:rPr lang="ru-RU" sz="6000" dirty="0" smtClean="0"/>
              <a:t> </a:t>
            </a:r>
            <a:r>
              <a:rPr lang="ru-RU" sz="6000" dirty="0" err="1" smtClean="0"/>
              <a:t>ь</a:t>
            </a:r>
            <a:endParaRPr lang="ru-RU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5072074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б о б </a:t>
            </a:r>
            <a:r>
              <a:rPr lang="ru-RU" sz="6000" dirty="0" err="1" smtClean="0"/>
              <a:t>р</a:t>
            </a:r>
            <a:r>
              <a:rPr lang="ru-RU" sz="6000" dirty="0" smtClean="0"/>
              <a:t> </a:t>
            </a:r>
            <a:r>
              <a:rPr lang="ru-RU" sz="6000" dirty="0" err="1" smtClean="0"/>
              <a:t>ы</a:t>
            </a:r>
            <a:endParaRPr lang="ru-RU" sz="6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00298" y="5715016"/>
            <a:ext cx="4572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м е </a:t>
            </a:r>
            <a:r>
              <a:rPr lang="ru-RU" sz="6000" dirty="0" err="1" smtClean="0"/>
              <a:t>д</a:t>
            </a:r>
            <a:r>
              <a:rPr lang="ru-RU" sz="6000" dirty="0" smtClean="0"/>
              <a:t> в е </a:t>
            </a:r>
            <a:r>
              <a:rPr lang="ru-RU" sz="6000" dirty="0" err="1" smtClean="0"/>
              <a:t>д</a:t>
            </a:r>
            <a:r>
              <a:rPr lang="ru-RU" sz="6000" dirty="0" smtClean="0"/>
              <a:t> </a:t>
            </a:r>
            <a:r>
              <a:rPr lang="ru-RU" sz="6000" dirty="0" err="1" smtClean="0"/>
              <a:t>ь</a:t>
            </a:r>
            <a:endParaRPr lang="ru-RU" sz="6000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ForwardNext">
            <a:avLst/>
          </a:prstGeom>
          <a:solidFill>
            <a:srgbClr val="71FFC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358</Words>
  <Application>Microsoft Office PowerPoint</Application>
  <PresentationFormat>Экран (4:3)</PresentationFormat>
  <Paragraphs>650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Кроссворд  «животные»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кроссворд</dc:title>
  <dc:subject>животные</dc:subject>
  <dc:creator>Corowina</dc:creator>
  <cp:lastModifiedBy>Natalya</cp:lastModifiedBy>
  <cp:revision>21</cp:revision>
  <dcterms:created xsi:type="dcterms:W3CDTF">2013-02-09T17:45:17Z</dcterms:created>
  <dcterms:modified xsi:type="dcterms:W3CDTF">2018-06-14T06:20:15Z</dcterms:modified>
</cp:coreProperties>
</file>